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49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2C4C8-015B-4311-99CE-CC6B8F55CCBF}" type="datetimeFigureOut">
              <a:rPr lang="en-US" smtClean="0"/>
              <a:t>5/7/2015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09504D-6B65-4663-B5FF-1650E6DCC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157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BD0C4AE-F4C0-49BB-9FB9-40D89E551C51}" type="slidenum">
              <a:rPr lang="en-US" sz="1400"/>
              <a:pPr>
                <a:spcBef>
                  <a:spcPct val="0"/>
                </a:spcBef>
              </a:pPr>
              <a:t>2</a:t>
            </a:fld>
            <a:endParaRPr lang="en-US" sz="1400"/>
          </a:p>
        </p:txBody>
      </p:sp>
      <p:sp>
        <p:nvSpPr>
          <p:cNvPr id="5123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4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90826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0A31F54-5169-444C-8605-9C95A52957BE}" type="slidenum">
              <a:rPr lang="en-US" sz="1400"/>
              <a:pPr>
                <a:spcBef>
                  <a:spcPct val="0"/>
                </a:spcBef>
              </a:pPr>
              <a:t>11</a:t>
            </a:fld>
            <a:endParaRPr lang="en-US" sz="1400"/>
          </a:p>
        </p:txBody>
      </p:sp>
      <p:sp>
        <p:nvSpPr>
          <p:cNvPr id="23555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6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04895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058825B-D6F8-4E85-B2F4-F862710B0C6F}" type="slidenum">
              <a:rPr lang="en-US" sz="1400"/>
              <a:pPr>
                <a:spcBef>
                  <a:spcPct val="0"/>
                </a:spcBef>
              </a:pPr>
              <a:t>12</a:t>
            </a:fld>
            <a:endParaRPr lang="en-US" sz="1400"/>
          </a:p>
        </p:txBody>
      </p:sp>
      <p:sp>
        <p:nvSpPr>
          <p:cNvPr id="25603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4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80845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B05E01C-775F-4254-AA5B-3A3DB182F81D}" type="slidenum">
              <a:rPr lang="en-US" sz="1400"/>
              <a:pPr>
                <a:spcBef>
                  <a:spcPct val="0"/>
                </a:spcBef>
              </a:pPr>
              <a:t>13</a:t>
            </a:fld>
            <a:endParaRPr lang="en-US" sz="1400"/>
          </a:p>
        </p:txBody>
      </p:sp>
      <p:sp>
        <p:nvSpPr>
          <p:cNvPr id="27651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2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322846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84086F5-05C0-4881-A991-A360FFDEA880}" type="slidenum">
              <a:rPr lang="en-US" sz="1400"/>
              <a:pPr>
                <a:spcBef>
                  <a:spcPct val="0"/>
                </a:spcBef>
              </a:pPr>
              <a:t>14</a:t>
            </a:fld>
            <a:endParaRPr lang="en-US" sz="1400"/>
          </a:p>
        </p:txBody>
      </p:sp>
      <p:sp>
        <p:nvSpPr>
          <p:cNvPr id="29699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700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29064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EC850D5-1DA7-4321-B08E-B93A41E89CF6}" type="slidenum">
              <a:rPr lang="en-US" sz="1400"/>
              <a:pPr>
                <a:spcBef>
                  <a:spcPct val="0"/>
                </a:spcBef>
              </a:pPr>
              <a:t>15</a:t>
            </a:fld>
            <a:endParaRPr lang="en-US" sz="1400"/>
          </a:p>
        </p:txBody>
      </p:sp>
      <p:sp>
        <p:nvSpPr>
          <p:cNvPr id="31747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8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537674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B3FC61C-C66F-4811-9C65-B5A818C7279D}" type="slidenum">
              <a:rPr lang="en-US" sz="1400"/>
              <a:pPr>
                <a:spcBef>
                  <a:spcPct val="0"/>
                </a:spcBef>
              </a:pPr>
              <a:t>16</a:t>
            </a:fld>
            <a:endParaRPr lang="en-US" sz="1400"/>
          </a:p>
        </p:txBody>
      </p:sp>
      <p:sp>
        <p:nvSpPr>
          <p:cNvPr id="33795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6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136388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CEAC751-E067-4F20-B2B9-8774E72BA4EF}" type="slidenum">
              <a:rPr lang="en-US" sz="1400"/>
              <a:pPr>
                <a:spcBef>
                  <a:spcPct val="0"/>
                </a:spcBef>
              </a:pPr>
              <a:t>17</a:t>
            </a:fld>
            <a:endParaRPr lang="en-US" sz="1400"/>
          </a:p>
        </p:txBody>
      </p:sp>
      <p:sp>
        <p:nvSpPr>
          <p:cNvPr id="35843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844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462369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96FC24A-3DB6-400E-9AF6-5758AA6B4623}" type="slidenum">
              <a:rPr lang="en-US" sz="1400"/>
              <a:pPr>
                <a:spcBef>
                  <a:spcPct val="0"/>
                </a:spcBef>
              </a:pPr>
              <a:t>18</a:t>
            </a:fld>
            <a:endParaRPr lang="en-US" sz="1400"/>
          </a:p>
        </p:txBody>
      </p:sp>
      <p:sp>
        <p:nvSpPr>
          <p:cNvPr id="37891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2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61900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E7949B6-2CB9-4E17-8FDD-FB9F6FEACEBD}" type="slidenum">
              <a:rPr lang="en-US" sz="1400"/>
              <a:pPr>
                <a:spcBef>
                  <a:spcPct val="0"/>
                </a:spcBef>
              </a:pPr>
              <a:t>19</a:t>
            </a:fld>
            <a:endParaRPr lang="en-US" sz="1400"/>
          </a:p>
        </p:txBody>
      </p:sp>
      <p:sp>
        <p:nvSpPr>
          <p:cNvPr id="39939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40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76221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0F18EB1-6B4F-4A32-8732-80B8F12689D9}" type="slidenum">
              <a:rPr lang="en-US" sz="1400"/>
              <a:pPr>
                <a:spcBef>
                  <a:spcPct val="0"/>
                </a:spcBef>
              </a:pPr>
              <a:t>20</a:t>
            </a:fld>
            <a:endParaRPr lang="en-US" sz="1400"/>
          </a:p>
        </p:txBody>
      </p:sp>
      <p:sp>
        <p:nvSpPr>
          <p:cNvPr id="41987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8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42864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8999FAB-861A-40B6-B806-749876ED651B}" type="slidenum">
              <a:rPr lang="en-US" sz="1400"/>
              <a:pPr>
                <a:spcBef>
                  <a:spcPct val="0"/>
                </a:spcBef>
              </a:pPr>
              <a:t>3</a:t>
            </a:fld>
            <a:endParaRPr lang="en-US" sz="1400"/>
          </a:p>
        </p:txBody>
      </p:sp>
      <p:sp>
        <p:nvSpPr>
          <p:cNvPr id="7171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172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606477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A80DAA9-6745-490E-B6FE-88F377A285D8}" type="slidenum">
              <a:rPr lang="en-US" sz="1400"/>
              <a:pPr>
                <a:spcBef>
                  <a:spcPct val="0"/>
                </a:spcBef>
              </a:pPr>
              <a:t>21</a:t>
            </a:fld>
            <a:endParaRPr lang="en-US" sz="1400"/>
          </a:p>
        </p:txBody>
      </p:sp>
      <p:sp>
        <p:nvSpPr>
          <p:cNvPr id="44035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4036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487392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3C03332-560A-4E74-A5FE-2802B0BF9535}" type="slidenum">
              <a:rPr lang="en-US" sz="1400"/>
              <a:pPr>
                <a:spcBef>
                  <a:spcPct val="0"/>
                </a:spcBef>
              </a:pPr>
              <a:t>22</a:t>
            </a:fld>
            <a:endParaRPr lang="en-US" sz="1400"/>
          </a:p>
        </p:txBody>
      </p:sp>
      <p:sp>
        <p:nvSpPr>
          <p:cNvPr id="46083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6084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784349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8907CC3-14F4-48E1-A631-749DD11F4CF3}" type="slidenum">
              <a:rPr lang="en-US" sz="1400"/>
              <a:pPr>
                <a:spcBef>
                  <a:spcPct val="0"/>
                </a:spcBef>
              </a:pPr>
              <a:t>23</a:t>
            </a:fld>
            <a:endParaRPr lang="en-US" sz="1400"/>
          </a:p>
        </p:txBody>
      </p:sp>
      <p:sp>
        <p:nvSpPr>
          <p:cNvPr id="48131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8132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034003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07B93AD-08FD-4E00-BA9F-4A7D41CE93DC}" type="slidenum">
              <a:rPr lang="en-US" sz="1400"/>
              <a:pPr>
                <a:spcBef>
                  <a:spcPct val="0"/>
                </a:spcBef>
              </a:pPr>
              <a:t>24</a:t>
            </a:fld>
            <a:endParaRPr lang="en-US" sz="1400"/>
          </a:p>
        </p:txBody>
      </p:sp>
      <p:sp>
        <p:nvSpPr>
          <p:cNvPr id="50179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180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663150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1EA93CA-D16B-4E63-B6FC-60CE5E65B6D4}" type="slidenum">
              <a:rPr lang="en-US" sz="1400"/>
              <a:pPr>
                <a:spcBef>
                  <a:spcPct val="0"/>
                </a:spcBef>
              </a:pPr>
              <a:t>25</a:t>
            </a:fld>
            <a:endParaRPr lang="en-US" sz="1400"/>
          </a:p>
        </p:txBody>
      </p:sp>
      <p:sp>
        <p:nvSpPr>
          <p:cNvPr id="52227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2228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933206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6C5BD6B-C5F4-4166-A239-64CD47C011AA}" type="slidenum">
              <a:rPr lang="en-US" sz="1400"/>
              <a:pPr>
                <a:spcBef>
                  <a:spcPct val="0"/>
                </a:spcBef>
              </a:pPr>
              <a:t>26</a:t>
            </a:fld>
            <a:endParaRPr lang="en-US" sz="1400"/>
          </a:p>
        </p:txBody>
      </p:sp>
      <p:sp>
        <p:nvSpPr>
          <p:cNvPr id="54275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4276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4836014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04A8BAC-DA47-4A0F-A806-52319F6A233E}" type="slidenum">
              <a:rPr lang="en-US" sz="1400"/>
              <a:pPr>
                <a:spcBef>
                  <a:spcPct val="0"/>
                </a:spcBef>
              </a:pPr>
              <a:t>27</a:t>
            </a:fld>
            <a:endParaRPr lang="en-US" sz="1400"/>
          </a:p>
        </p:txBody>
      </p:sp>
      <p:sp>
        <p:nvSpPr>
          <p:cNvPr id="56323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6324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708167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F6301B7-8791-4C18-942F-77847B94EBA4}" type="slidenum">
              <a:rPr lang="en-US" sz="1400"/>
              <a:pPr>
                <a:spcBef>
                  <a:spcPct val="0"/>
                </a:spcBef>
              </a:pPr>
              <a:t>28</a:t>
            </a:fld>
            <a:endParaRPr lang="en-US" sz="1400"/>
          </a:p>
        </p:txBody>
      </p:sp>
      <p:sp>
        <p:nvSpPr>
          <p:cNvPr id="58371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8372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752573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3EC2C36-EDBD-427E-91A7-BAC3927A8132}" type="slidenum">
              <a:rPr lang="en-US" sz="1400"/>
              <a:pPr>
                <a:spcBef>
                  <a:spcPct val="0"/>
                </a:spcBef>
              </a:pPr>
              <a:t>29</a:t>
            </a:fld>
            <a:endParaRPr lang="en-US" sz="1400"/>
          </a:p>
        </p:txBody>
      </p:sp>
      <p:sp>
        <p:nvSpPr>
          <p:cNvPr id="60419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0420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846521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1958674-26D7-45E3-B719-D7C943047D9B}" type="slidenum">
              <a:rPr lang="en-US" sz="1400"/>
              <a:pPr>
                <a:spcBef>
                  <a:spcPct val="0"/>
                </a:spcBef>
              </a:pPr>
              <a:t>30</a:t>
            </a:fld>
            <a:endParaRPr lang="en-US" sz="1400"/>
          </a:p>
        </p:txBody>
      </p:sp>
      <p:sp>
        <p:nvSpPr>
          <p:cNvPr id="62467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2468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497422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612E2D6-55DE-4167-BDEE-9E3D94BBDB01}" type="slidenum">
              <a:rPr lang="en-US" sz="1400"/>
              <a:pPr>
                <a:spcBef>
                  <a:spcPct val="0"/>
                </a:spcBef>
              </a:pPr>
              <a:t>4</a:t>
            </a:fld>
            <a:endParaRPr lang="en-US" sz="1400"/>
          </a:p>
        </p:txBody>
      </p:sp>
      <p:sp>
        <p:nvSpPr>
          <p:cNvPr id="9219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0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455066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997FA68-4DB4-42DF-A56E-8382DF5C1B83}" type="slidenum">
              <a:rPr lang="en-US" sz="1400"/>
              <a:pPr>
                <a:spcBef>
                  <a:spcPct val="0"/>
                </a:spcBef>
              </a:pPr>
              <a:t>31</a:t>
            </a:fld>
            <a:endParaRPr lang="en-US" sz="1400"/>
          </a:p>
        </p:txBody>
      </p:sp>
      <p:sp>
        <p:nvSpPr>
          <p:cNvPr id="64515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4516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15951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E1F3AC0-D4AC-4016-AC78-F2CC998961A1}" type="slidenum">
              <a:rPr lang="en-US" sz="1400"/>
              <a:pPr>
                <a:spcBef>
                  <a:spcPct val="0"/>
                </a:spcBef>
              </a:pPr>
              <a:t>32</a:t>
            </a:fld>
            <a:endParaRPr lang="en-US" sz="1400"/>
          </a:p>
        </p:txBody>
      </p:sp>
      <p:sp>
        <p:nvSpPr>
          <p:cNvPr id="66563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6564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233432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EC00538-F439-4FE6-A6FD-9FE0699A3690}" type="slidenum">
              <a:rPr lang="en-US" sz="1400"/>
              <a:pPr>
                <a:spcBef>
                  <a:spcPct val="0"/>
                </a:spcBef>
              </a:pPr>
              <a:t>33</a:t>
            </a:fld>
            <a:endParaRPr lang="en-US" sz="1400"/>
          </a:p>
        </p:txBody>
      </p:sp>
      <p:sp>
        <p:nvSpPr>
          <p:cNvPr id="68611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2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617903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E60258C-FE3B-4116-A451-A200B07E3A35}" type="slidenum">
              <a:rPr lang="en-US" sz="1400"/>
              <a:pPr>
                <a:spcBef>
                  <a:spcPct val="0"/>
                </a:spcBef>
              </a:pPr>
              <a:t>34</a:t>
            </a:fld>
            <a:endParaRPr lang="en-US" sz="1400"/>
          </a:p>
        </p:txBody>
      </p:sp>
      <p:sp>
        <p:nvSpPr>
          <p:cNvPr id="70659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0660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11976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D1B9310-1B49-48D4-81F9-6EDFD828DC06}" type="slidenum">
              <a:rPr lang="en-US" sz="1400"/>
              <a:pPr>
                <a:spcBef>
                  <a:spcPct val="0"/>
                </a:spcBef>
              </a:pPr>
              <a:t>35</a:t>
            </a:fld>
            <a:endParaRPr lang="en-US" sz="1400"/>
          </a:p>
        </p:txBody>
      </p:sp>
      <p:sp>
        <p:nvSpPr>
          <p:cNvPr id="72707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708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199809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BEC8154-D670-457E-9092-1FC26EE4050C}" type="slidenum">
              <a:rPr lang="en-US" sz="1400"/>
              <a:pPr>
                <a:spcBef>
                  <a:spcPct val="0"/>
                </a:spcBef>
              </a:pPr>
              <a:t>36</a:t>
            </a:fld>
            <a:endParaRPr lang="en-US" sz="1400"/>
          </a:p>
        </p:txBody>
      </p:sp>
      <p:sp>
        <p:nvSpPr>
          <p:cNvPr id="74755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4756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802474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5A20715-B637-49CA-9602-4C5DED7F8F0B}" type="slidenum">
              <a:rPr lang="en-US" sz="1400"/>
              <a:pPr>
                <a:spcBef>
                  <a:spcPct val="0"/>
                </a:spcBef>
              </a:pPr>
              <a:t>37</a:t>
            </a:fld>
            <a:endParaRPr lang="en-US" sz="1400"/>
          </a:p>
        </p:txBody>
      </p:sp>
      <p:sp>
        <p:nvSpPr>
          <p:cNvPr id="76803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6804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3854490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3B64256-1FD3-46D4-A5E0-C623FE6D54C8}" type="slidenum">
              <a:rPr lang="en-US" sz="1400"/>
              <a:pPr>
                <a:spcBef>
                  <a:spcPct val="0"/>
                </a:spcBef>
              </a:pPr>
              <a:t>38</a:t>
            </a:fld>
            <a:endParaRPr lang="en-US" sz="1400"/>
          </a:p>
        </p:txBody>
      </p:sp>
      <p:sp>
        <p:nvSpPr>
          <p:cNvPr id="78851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8852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271280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AF99EDF-04EE-4BF3-B2B5-614EE54ABFFF}" type="slidenum">
              <a:rPr lang="en-US" sz="1400"/>
              <a:pPr>
                <a:spcBef>
                  <a:spcPct val="0"/>
                </a:spcBef>
              </a:pPr>
              <a:t>39</a:t>
            </a:fld>
            <a:endParaRPr lang="en-US" sz="1400"/>
          </a:p>
        </p:txBody>
      </p:sp>
      <p:sp>
        <p:nvSpPr>
          <p:cNvPr id="80899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0900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4571682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9A25184-E2E2-47BF-BA9B-15F9717A812F}" type="slidenum">
              <a:rPr lang="en-US" sz="1400"/>
              <a:pPr>
                <a:spcBef>
                  <a:spcPct val="0"/>
                </a:spcBef>
              </a:pPr>
              <a:t>40</a:t>
            </a:fld>
            <a:endParaRPr lang="en-US" sz="1400"/>
          </a:p>
        </p:txBody>
      </p:sp>
      <p:sp>
        <p:nvSpPr>
          <p:cNvPr id="82947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2948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63122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B9A0536-DDBC-4937-89C4-D13EFE1BA5AD}" type="slidenum">
              <a:rPr lang="en-US" sz="1400"/>
              <a:pPr>
                <a:spcBef>
                  <a:spcPct val="0"/>
                </a:spcBef>
              </a:pPr>
              <a:t>5</a:t>
            </a:fld>
            <a:endParaRPr lang="en-US" sz="1400"/>
          </a:p>
        </p:txBody>
      </p:sp>
      <p:sp>
        <p:nvSpPr>
          <p:cNvPr id="11267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8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046350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14AC480-B7B5-4A23-AAFA-684EAFEBA635}" type="slidenum">
              <a:rPr lang="en-US" sz="1400"/>
              <a:pPr>
                <a:spcBef>
                  <a:spcPct val="0"/>
                </a:spcBef>
              </a:pPr>
              <a:t>41</a:t>
            </a:fld>
            <a:endParaRPr lang="en-US" sz="1400"/>
          </a:p>
        </p:txBody>
      </p:sp>
      <p:sp>
        <p:nvSpPr>
          <p:cNvPr id="84995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4996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158901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6053E0A-40E8-45A0-A991-EE51C8EDB425}" type="slidenum">
              <a:rPr lang="en-US" sz="1400"/>
              <a:pPr>
                <a:spcBef>
                  <a:spcPct val="0"/>
                </a:spcBef>
              </a:pPr>
              <a:t>42</a:t>
            </a:fld>
            <a:endParaRPr lang="en-US" sz="1400"/>
          </a:p>
        </p:txBody>
      </p:sp>
      <p:sp>
        <p:nvSpPr>
          <p:cNvPr id="87043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7044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372513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9697250-121C-42F4-9628-A7CA4012BC82}" type="slidenum">
              <a:rPr lang="en-US" sz="1400"/>
              <a:pPr>
                <a:spcBef>
                  <a:spcPct val="0"/>
                </a:spcBef>
              </a:pPr>
              <a:t>43</a:t>
            </a:fld>
            <a:endParaRPr lang="en-US" sz="1400"/>
          </a:p>
        </p:txBody>
      </p:sp>
      <p:sp>
        <p:nvSpPr>
          <p:cNvPr id="89091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9092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053572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7434D2D-2F3A-4C9D-AF1B-117DB4FD6BCB}" type="slidenum">
              <a:rPr lang="en-US" sz="1400"/>
              <a:pPr>
                <a:spcBef>
                  <a:spcPct val="0"/>
                </a:spcBef>
              </a:pPr>
              <a:t>44</a:t>
            </a:fld>
            <a:endParaRPr lang="en-US" sz="1400"/>
          </a:p>
        </p:txBody>
      </p:sp>
      <p:sp>
        <p:nvSpPr>
          <p:cNvPr id="91139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1140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749764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C3E1558-6071-4125-916E-EFC1BDCBC981}" type="slidenum">
              <a:rPr lang="en-US" sz="1400"/>
              <a:pPr>
                <a:spcBef>
                  <a:spcPct val="0"/>
                </a:spcBef>
              </a:pPr>
              <a:t>45</a:t>
            </a:fld>
            <a:endParaRPr lang="en-US" sz="1400"/>
          </a:p>
        </p:txBody>
      </p:sp>
      <p:sp>
        <p:nvSpPr>
          <p:cNvPr id="93187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3188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526444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9D86032-71F9-4B8E-8A3F-057FCE0F3E38}" type="slidenum">
              <a:rPr lang="en-US" sz="1400"/>
              <a:pPr>
                <a:spcBef>
                  <a:spcPct val="0"/>
                </a:spcBef>
              </a:pPr>
              <a:t>46</a:t>
            </a:fld>
            <a:endParaRPr lang="en-US" sz="1400"/>
          </a:p>
        </p:txBody>
      </p:sp>
      <p:sp>
        <p:nvSpPr>
          <p:cNvPr id="95235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5236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708981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0323597-E842-442F-9EBB-262A5B1129A0}" type="slidenum">
              <a:rPr lang="en-US" sz="1400"/>
              <a:pPr>
                <a:spcBef>
                  <a:spcPct val="0"/>
                </a:spcBef>
              </a:pPr>
              <a:t>47</a:t>
            </a:fld>
            <a:endParaRPr lang="en-US" sz="1400"/>
          </a:p>
        </p:txBody>
      </p:sp>
      <p:sp>
        <p:nvSpPr>
          <p:cNvPr id="97283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7284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925896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7890CCA-DA1A-43A8-B98A-EAC7E5A41DC5}" type="slidenum">
              <a:rPr lang="en-US" sz="1400"/>
              <a:pPr>
                <a:spcBef>
                  <a:spcPct val="0"/>
                </a:spcBef>
              </a:pPr>
              <a:t>48</a:t>
            </a:fld>
            <a:endParaRPr lang="en-US" sz="1400"/>
          </a:p>
        </p:txBody>
      </p:sp>
      <p:sp>
        <p:nvSpPr>
          <p:cNvPr id="99331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9332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0873204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9CE835F-19D2-443D-B92B-977F20B00005}" type="slidenum">
              <a:rPr lang="en-US" sz="1400"/>
              <a:pPr>
                <a:spcBef>
                  <a:spcPct val="0"/>
                </a:spcBef>
              </a:pPr>
              <a:t>49</a:t>
            </a:fld>
            <a:endParaRPr lang="en-US" sz="1400"/>
          </a:p>
        </p:txBody>
      </p:sp>
      <p:sp>
        <p:nvSpPr>
          <p:cNvPr id="101379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1380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3094345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4289C52-40D8-4E49-85A1-B3DD16124913}" type="slidenum">
              <a:rPr lang="en-US" sz="1400"/>
              <a:pPr>
                <a:spcBef>
                  <a:spcPct val="0"/>
                </a:spcBef>
              </a:pPr>
              <a:t>50</a:t>
            </a:fld>
            <a:endParaRPr lang="en-US" sz="1400"/>
          </a:p>
        </p:txBody>
      </p:sp>
      <p:sp>
        <p:nvSpPr>
          <p:cNvPr id="103427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3428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71937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2A534AC-5491-4147-A6B9-60226DC19FB5}" type="slidenum">
              <a:rPr lang="en-US" sz="1400"/>
              <a:pPr>
                <a:spcBef>
                  <a:spcPct val="0"/>
                </a:spcBef>
              </a:pPr>
              <a:t>6</a:t>
            </a:fld>
            <a:endParaRPr lang="en-US" sz="1400"/>
          </a:p>
        </p:txBody>
      </p:sp>
      <p:sp>
        <p:nvSpPr>
          <p:cNvPr id="13315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6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672235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20E45E1-5880-41ED-8EF9-D2812468E9C5}" type="slidenum">
              <a:rPr lang="en-US" sz="1400"/>
              <a:pPr>
                <a:spcBef>
                  <a:spcPct val="0"/>
                </a:spcBef>
              </a:pPr>
              <a:t>51</a:t>
            </a:fld>
            <a:endParaRPr lang="en-US" sz="1400"/>
          </a:p>
        </p:txBody>
      </p:sp>
      <p:sp>
        <p:nvSpPr>
          <p:cNvPr id="105475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5476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787634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672B8CF-D120-47DF-BF6B-6C5246B99B92}" type="slidenum">
              <a:rPr lang="en-US" sz="1400"/>
              <a:pPr>
                <a:spcBef>
                  <a:spcPct val="0"/>
                </a:spcBef>
              </a:pPr>
              <a:t>52</a:t>
            </a:fld>
            <a:endParaRPr lang="en-US" sz="1400"/>
          </a:p>
        </p:txBody>
      </p:sp>
      <p:sp>
        <p:nvSpPr>
          <p:cNvPr id="107523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7524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675384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57F3534-6C8F-400E-9C08-31C6111FF48B}" type="slidenum">
              <a:rPr lang="en-US" sz="1400"/>
              <a:pPr>
                <a:spcBef>
                  <a:spcPct val="0"/>
                </a:spcBef>
              </a:pPr>
              <a:t>53</a:t>
            </a:fld>
            <a:endParaRPr lang="en-US" sz="1400"/>
          </a:p>
        </p:txBody>
      </p:sp>
      <p:sp>
        <p:nvSpPr>
          <p:cNvPr id="109571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9572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951081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8206915-06F1-4FDD-BD9A-55C05530F0F9}" type="slidenum">
              <a:rPr lang="en-US" sz="1400"/>
              <a:pPr>
                <a:spcBef>
                  <a:spcPct val="0"/>
                </a:spcBef>
              </a:pPr>
              <a:t>54</a:t>
            </a:fld>
            <a:endParaRPr lang="en-US" sz="1400"/>
          </a:p>
        </p:txBody>
      </p:sp>
      <p:sp>
        <p:nvSpPr>
          <p:cNvPr id="111619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1620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2107242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068AF8E-0AAB-4965-B19E-7B4D7B1FFE4E}" type="slidenum">
              <a:rPr lang="en-US" sz="1400"/>
              <a:pPr>
                <a:spcBef>
                  <a:spcPct val="0"/>
                </a:spcBef>
              </a:pPr>
              <a:t>55</a:t>
            </a:fld>
            <a:endParaRPr lang="en-US" sz="1400"/>
          </a:p>
        </p:txBody>
      </p:sp>
      <p:sp>
        <p:nvSpPr>
          <p:cNvPr id="113667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3668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6863551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398C819-063B-4736-ACED-24F93F9C91CB}" type="slidenum">
              <a:rPr lang="en-US" sz="1400"/>
              <a:pPr>
                <a:spcBef>
                  <a:spcPct val="0"/>
                </a:spcBef>
              </a:pPr>
              <a:t>56</a:t>
            </a:fld>
            <a:endParaRPr lang="en-US" sz="1400"/>
          </a:p>
        </p:txBody>
      </p:sp>
      <p:sp>
        <p:nvSpPr>
          <p:cNvPr id="115715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5716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536461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4C4DCCB-C21C-421F-88D7-251F8ECA3BB8}" type="slidenum">
              <a:rPr lang="en-US" sz="1400"/>
              <a:pPr>
                <a:spcBef>
                  <a:spcPct val="0"/>
                </a:spcBef>
              </a:pPr>
              <a:t>57</a:t>
            </a:fld>
            <a:endParaRPr lang="en-US" sz="1400"/>
          </a:p>
        </p:txBody>
      </p:sp>
      <p:sp>
        <p:nvSpPr>
          <p:cNvPr id="117763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7764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969252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36FB933-DEE4-4BE0-8D20-DB8A05AD8FC4}" type="slidenum">
              <a:rPr lang="en-US" sz="1400"/>
              <a:pPr>
                <a:spcBef>
                  <a:spcPct val="0"/>
                </a:spcBef>
              </a:pPr>
              <a:t>58</a:t>
            </a:fld>
            <a:endParaRPr lang="en-US" sz="1400"/>
          </a:p>
        </p:txBody>
      </p:sp>
      <p:sp>
        <p:nvSpPr>
          <p:cNvPr id="119811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9812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3615453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F0544A7-70EA-403F-8A9A-8F5010376EDE}" type="slidenum">
              <a:rPr lang="en-US" sz="1400"/>
              <a:pPr>
                <a:spcBef>
                  <a:spcPct val="0"/>
                </a:spcBef>
              </a:pPr>
              <a:t>59</a:t>
            </a:fld>
            <a:endParaRPr lang="en-US" sz="1400"/>
          </a:p>
        </p:txBody>
      </p:sp>
      <p:sp>
        <p:nvSpPr>
          <p:cNvPr id="121859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1860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207575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F53AE4A-801C-4A24-A290-78024F9412E7}" type="slidenum">
              <a:rPr lang="en-US" sz="1400"/>
              <a:pPr>
                <a:spcBef>
                  <a:spcPct val="0"/>
                </a:spcBef>
              </a:pPr>
              <a:t>7</a:t>
            </a:fld>
            <a:endParaRPr lang="en-US" sz="1400"/>
          </a:p>
        </p:txBody>
      </p:sp>
      <p:sp>
        <p:nvSpPr>
          <p:cNvPr id="15363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4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39749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35C1CD8-03AE-4254-9117-75D79CFEB4CA}" type="slidenum">
              <a:rPr lang="en-US" sz="1400"/>
              <a:pPr>
                <a:spcBef>
                  <a:spcPct val="0"/>
                </a:spcBef>
              </a:pPr>
              <a:t>8</a:t>
            </a:fld>
            <a:endParaRPr lang="en-US" sz="1400"/>
          </a:p>
        </p:txBody>
      </p:sp>
      <p:sp>
        <p:nvSpPr>
          <p:cNvPr id="17411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686632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38A5986-FAF1-4AED-89C6-65CFFE6C46D9}" type="slidenum">
              <a:rPr lang="en-US" sz="1400"/>
              <a:pPr>
                <a:spcBef>
                  <a:spcPct val="0"/>
                </a:spcBef>
              </a:pPr>
              <a:t>9</a:t>
            </a:fld>
            <a:endParaRPr lang="en-US" sz="1400"/>
          </a:p>
        </p:txBody>
      </p:sp>
      <p:sp>
        <p:nvSpPr>
          <p:cNvPr id="19459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60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65994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0AC051F-26DE-465C-83E9-DE7A3BF314CE}" type="slidenum">
              <a:rPr lang="en-US" sz="1400"/>
              <a:pPr>
                <a:spcBef>
                  <a:spcPct val="0"/>
                </a:spcBef>
              </a:pPr>
              <a:t>10</a:t>
            </a:fld>
            <a:endParaRPr lang="en-US" sz="1400"/>
          </a:p>
        </p:txBody>
      </p:sp>
      <p:sp>
        <p:nvSpPr>
          <p:cNvPr id="21507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8" name="Rectangle 2"/>
          <p:cNvSpPr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74648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3851E-4637-4847-B18F-63B1769A0822}" type="datetimeFigureOut">
              <a:rPr lang="en-US" smtClean="0"/>
              <a:t>5/7/2015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957A0-9C12-49F2-BA1B-462C93686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076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3851E-4637-4847-B18F-63B1769A0822}" type="datetimeFigureOut">
              <a:rPr lang="en-US" smtClean="0"/>
              <a:t>5/7/2015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957A0-9C12-49F2-BA1B-462C93686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521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3851E-4637-4847-B18F-63B1769A0822}" type="datetimeFigureOut">
              <a:rPr lang="en-US" smtClean="0"/>
              <a:t>5/7/2015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957A0-9C12-49F2-BA1B-462C93686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90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3851E-4637-4847-B18F-63B1769A0822}" type="datetimeFigureOut">
              <a:rPr lang="en-US" smtClean="0"/>
              <a:t>5/7/2015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957A0-9C12-49F2-BA1B-462C93686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233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3851E-4637-4847-B18F-63B1769A0822}" type="datetimeFigureOut">
              <a:rPr lang="en-US" smtClean="0"/>
              <a:t>5/7/2015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957A0-9C12-49F2-BA1B-462C93686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80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3851E-4637-4847-B18F-63B1769A0822}" type="datetimeFigureOut">
              <a:rPr lang="en-US" smtClean="0"/>
              <a:t>5/7/2015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957A0-9C12-49F2-BA1B-462C93686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52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3851E-4637-4847-B18F-63B1769A0822}" type="datetimeFigureOut">
              <a:rPr lang="en-US" smtClean="0"/>
              <a:t>5/7/2015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957A0-9C12-49F2-BA1B-462C93686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267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3851E-4637-4847-B18F-63B1769A0822}" type="datetimeFigureOut">
              <a:rPr lang="en-US" smtClean="0"/>
              <a:t>5/7/2015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957A0-9C12-49F2-BA1B-462C93686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48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3851E-4637-4847-B18F-63B1769A0822}" type="datetimeFigureOut">
              <a:rPr lang="en-US" smtClean="0"/>
              <a:t>5/7/2015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957A0-9C12-49F2-BA1B-462C93686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955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3851E-4637-4847-B18F-63B1769A0822}" type="datetimeFigureOut">
              <a:rPr lang="en-US" smtClean="0"/>
              <a:t>5/7/2015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957A0-9C12-49F2-BA1B-462C93686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57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3851E-4637-4847-B18F-63B1769A0822}" type="datetimeFigureOut">
              <a:rPr lang="en-US" smtClean="0"/>
              <a:t>5/7/2015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957A0-9C12-49F2-BA1B-462C93686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4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93851E-4637-4847-B18F-63B1769A0822}" type="datetimeFigureOut">
              <a:rPr lang="en-US" smtClean="0"/>
              <a:t>5/7/2015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957A0-9C12-49F2-BA1B-462C93686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62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26988"/>
            <a:ext cx="9144000" cy="688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250488" y="6457890"/>
            <a:ext cx="4417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B0F0"/>
                </a:solidFill>
              </a:rPr>
              <a:t>Instructor: NGUYEN ANH </a:t>
            </a:r>
            <a:r>
              <a:rPr lang="en-US" sz="2000" b="1" dirty="0" smtClean="0">
                <a:solidFill>
                  <a:srgbClr val="00B0F0"/>
                </a:solidFill>
              </a:rPr>
              <a:t>MINH (M. Sc</a:t>
            </a:r>
            <a:r>
              <a:rPr lang="en-US" sz="2000" b="1" dirty="0">
                <a:solidFill>
                  <a:srgbClr val="00B0F0"/>
                </a:solidFill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52340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3781720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807049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992007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920339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0559681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5088066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6453879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699918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1646541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0506068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259287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0656424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1309239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7776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3916747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754080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300513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0442846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386852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8237998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5014921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768959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4947868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255105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7320678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78470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3719326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445309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1268181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2279826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262613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3482593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620914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6988657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7244283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1492379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227813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139031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682197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992919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383770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0298439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643791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730910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782167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2148833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521248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5640829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282510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6541128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1650799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4376933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5332530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8751907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7461133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4070524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9831894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1523014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68</Words>
  <Application>Microsoft Office PowerPoint</Application>
  <PresentationFormat>Widescreen</PresentationFormat>
  <Paragraphs>59</Paragraphs>
  <Slides>59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admin-mente</dc:creator>
  <cp:lastModifiedBy>admin-mente</cp:lastModifiedBy>
  <cp:revision>1</cp:revision>
  <dcterms:created xsi:type="dcterms:W3CDTF">2015-05-07T07:12:52Z</dcterms:created>
  <dcterms:modified xsi:type="dcterms:W3CDTF">2015-05-07T07:15:15Z</dcterms:modified>
</cp:coreProperties>
</file>